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96" r:id="rId3"/>
    <p:sldId id="285" r:id="rId4"/>
    <p:sldId id="290" r:id="rId5"/>
    <p:sldId id="271" r:id="rId6"/>
    <p:sldId id="272" r:id="rId7"/>
    <p:sldId id="281" r:id="rId8"/>
    <p:sldId id="273" r:id="rId9"/>
    <p:sldId id="284" r:id="rId1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6"/>
            <p14:sldId id="285"/>
            <p14:sldId id="290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735686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KHU  RỪNG  NHỆT ĐỚI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004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0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2</a:t>
            </a:r>
            <a:r>
              <a:rPr lang="en-US" sz="40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:  CHÚ   CHIM   NHỎ</a:t>
            </a:r>
          </a:p>
          <a:p>
            <a:pPr algn="ctr"/>
            <a:r>
              <a:rPr lang="en-US" sz="40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       (  </a:t>
            </a:r>
            <a:r>
              <a:rPr lang="en-US" sz="40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40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0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3683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1" y="156502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1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87" y="137648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4" y="328181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11\ỷ utyjg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001000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75182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E:\GIAO AN\SGV lop 2\sgv chân trời sáng tạo lớp 2\hình minh họa giáo án\11\fds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1" y="3902547"/>
            <a:ext cx="3047858" cy="2249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1\trtr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339755"/>
            <a:ext cx="6067424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SGV lop 2\sgv chân trời sáng tạo lớp 2\hình minh họa giáo án\11\ưdsds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84" y="3581399"/>
            <a:ext cx="4281416" cy="289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772400" y="2916425"/>
            <a:ext cx="1085850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7200" y="2896765"/>
            <a:ext cx="1036651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38767" y="6265849"/>
            <a:ext cx="1146054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4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93851" y="6261391"/>
            <a:ext cx="1146054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57700" y="3108860"/>
            <a:ext cx="0" cy="2120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3076" idx="0"/>
          </p:cNvCxnSpPr>
          <p:nvPr/>
        </p:nvCxnSpPr>
        <p:spPr>
          <a:xfrm>
            <a:off x="4629150" y="1339755"/>
            <a:ext cx="0" cy="1327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57700" y="1339755"/>
            <a:ext cx="0" cy="1251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076" idx="2"/>
          </p:cNvCxnSpPr>
          <p:nvPr/>
        </p:nvCxnSpPr>
        <p:spPr>
          <a:xfrm flipV="1">
            <a:off x="4629150" y="2916425"/>
            <a:ext cx="0" cy="4045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838200"/>
            <a:ext cx="737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1" y="1874833"/>
            <a:ext cx="1659275" cy="1422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8" y="3581400"/>
            <a:ext cx="1444912" cy="14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4" y="5171321"/>
            <a:ext cx="941636" cy="148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12" y="1371600"/>
            <a:ext cx="5334000" cy="102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90" y="2642594"/>
            <a:ext cx="5324710" cy="3453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58912" y="6320135"/>
            <a:ext cx="4648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1772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757535"/>
            <a:ext cx="5784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20840" cy="4976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4050</TotalTime>
  <Words>168</Words>
  <Application>Microsoft Office PowerPoint</Application>
  <PresentationFormat>On-screen Show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261</cp:revision>
  <dcterms:created xsi:type="dcterms:W3CDTF">2020-08-13T08:18:23Z</dcterms:created>
  <dcterms:modified xsi:type="dcterms:W3CDTF">2022-11-21T07:39:24Z</dcterms:modified>
</cp:coreProperties>
</file>